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3FE79-6604-4F56-BF9C-6F278564D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Chapter</a:t>
            </a:r>
            <a:r>
              <a:rPr lang="nl-NL" dirty="0"/>
              <a:t> 3 - </a:t>
            </a:r>
            <a:r>
              <a:rPr lang="nl-NL" dirty="0" err="1"/>
              <a:t>captured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92765B-29CF-4F36-840A-69EEE4A239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15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3E432-8022-4D16-8DF2-1BB955F6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Chapter</a:t>
            </a:r>
            <a:r>
              <a:rPr lang="nl-NL" dirty="0"/>
              <a:t> 3 - </a:t>
            </a:r>
            <a:r>
              <a:rPr lang="nl-NL" dirty="0" err="1"/>
              <a:t>Captured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6D475D-9EDB-4F0C-9D4A-7AD64B3EE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824F74-1C5B-43A1-BF3B-8B1CC70BC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131" y="2726325"/>
            <a:ext cx="3925431" cy="2386045"/>
          </a:xfrm>
          <a:prstGeom prst="rect">
            <a:avLst/>
          </a:prstGeom>
        </p:spPr>
      </p:pic>
      <p:pic>
        <p:nvPicPr>
          <p:cNvPr id="1026" name="Picture 2" descr="Afbeeldingsresultaat voor peter pan png">
            <a:extLst>
              <a:ext uri="{FF2B5EF4-FFF2-40B4-BE49-F238E27FC236}">
                <a16:creationId xmlns:a16="http://schemas.microsoft.com/office/drawing/2014/main" id="{74B474D3-FEF6-48E7-98EB-CC185B7A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678" y="3919347"/>
            <a:ext cx="222137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elateerde afbeelding">
            <a:extLst>
              <a:ext uri="{FF2B5EF4-FFF2-40B4-BE49-F238E27FC236}">
                <a16:creationId xmlns:a16="http://schemas.microsoft.com/office/drawing/2014/main" id="{5C3E0905-CA92-4AF4-B7BF-672E1C18F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1" y="243226"/>
            <a:ext cx="2633158" cy="367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263B-1C90-4E8C-A27A-598116C5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E2E965-556C-4D67-9255-6905E323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2FDAF9-9733-4036-991A-A14D6F78F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-25400"/>
            <a:ext cx="68834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9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0F92B-E7F5-4A3E-9197-6A83C2E0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E5E9E9-A06A-40A7-8C56-B8D943F1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3F1B94-1D90-4570-A06C-9646A1588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52" b="9931"/>
          <a:stretch/>
        </p:blipFill>
        <p:spPr>
          <a:xfrm>
            <a:off x="2164540" y="0"/>
            <a:ext cx="7862919" cy="68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10D1A-E70E-4022-B036-877650AC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9813C3-3A74-4B4B-B07B-62F2C377A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DC7705-210E-453D-AA09-A06C7E7E2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2" t="36551" r="9615" b="36132"/>
          <a:stretch/>
        </p:blipFill>
        <p:spPr>
          <a:xfrm>
            <a:off x="0" y="2216825"/>
            <a:ext cx="6265333" cy="26058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0050E39-0488-4803-B827-218C3AEE8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t="21398" r="3471" b="7326"/>
          <a:stretch/>
        </p:blipFill>
        <p:spPr>
          <a:xfrm>
            <a:off x="6265333" y="365125"/>
            <a:ext cx="5926667" cy="62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8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E03BE-8E48-49D3-A88F-960FC3FB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5BA53C-EDF2-4591-A7D7-84A99E6F7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F36BF7-7360-44DE-B834-993A6A29D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9" t="30947" b="9930"/>
          <a:stretch/>
        </p:blipFill>
        <p:spPr>
          <a:xfrm>
            <a:off x="1916222" y="0"/>
            <a:ext cx="8359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28EC7-1D9B-4109-ABC2-B058A784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51CA98-D836-47AA-95E8-0E69D7784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8E75F9-6605-41A9-8961-1AF154A34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" t="36214" r="15322" b="32840"/>
          <a:stretch/>
        </p:blipFill>
        <p:spPr>
          <a:xfrm>
            <a:off x="0" y="2198511"/>
            <a:ext cx="6287911" cy="31185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1E8ABD3-B688-44FB-97A3-CAF94F706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3" t="17448" b="11111"/>
          <a:stretch/>
        </p:blipFill>
        <p:spPr>
          <a:xfrm>
            <a:off x="6287911" y="365125"/>
            <a:ext cx="5904089" cy="60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09829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1</TotalTime>
  <Words>8</Words>
  <Application>Microsoft Office PowerPoint</Application>
  <PresentationFormat>Breedbeeld</PresentationFormat>
  <Paragraphs>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Pakket</vt:lpstr>
      <vt:lpstr>Chapter 3 - captured</vt:lpstr>
      <vt:lpstr>Chapter 3 - Captured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3 - captured</dc:title>
  <dc:creator>Janneke Rang</dc:creator>
  <cp:lastModifiedBy>Janneke Rang</cp:lastModifiedBy>
  <cp:revision>1</cp:revision>
  <dcterms:created xsi:type="dcterms:W3CDTF">2020-04-17T10:38:17Z</dcterms:created>
  <dcterms:modified xsi:type="dcterms:W3CDTF">2020-04-17T10:40:04Z</dcterms:modified>
</cp:coreProperties>
</file>